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2"/>
  </p:notesMasterIdLst>
  <p:sldIdLst>
    <p:sldId id="301" r:id="rId2"/>
    <p:sldId id="378" r:id="rId3"/>
    <p:sldId id="384" r:id="rId4"/>
    <p:sldId id="331" r:id="rId5"/>
    <p:sldId id="370" r:id="rId6"/>
    <p:sldId id="382" r:id="rId7"/>
    <p:sldId id="385" r:id="rId8"/>
    <p:sldId id="355" r:id="rId9"/>
    <p:sldId id="258" r:id="rId10"/>
    <p:sldId id="381" r:id="rId11"/>
    <p:sldId id="357" r:id="rId12"/>
    <p:sldId id="383" r:id="rId13"/>
    <p:sldId id="325" r:id="rId14"/>
    <p:sldId id="294" r:id="rId15"/>
    <p:sldId id="265" r:id="rId16"/>
    <p:sldId id="272" r:id="rId17"/>
    <p:sldId id="276" r:id="rId18"/>
    <p:sldId id="278" r:id="rId19"/>
    <p:sldId id="279" r:id="rId20"/>
    <p:sldId id="280" r:id="rId21"/>
    <p:sldId id="297" r:id="rId22"/>
    <p:sldId id="282" r:id="rId23"/>
    <p:sldId id="283" r:id="rId24"/>
    <p:sldId id="353" r:id="rId25"/>
    <p:sldId id="298" r:id="rId26"/>
    <p:sldId id="299" r:id="rId27"/>
    <p:sldId id="300" r:id="rId28"/>
    <p:sldId id="284" r:id="rId29"/>
    <p:sldId id="285" r:id="rId30"/>
    <p:sldId id="286" r:id="rId31"/>
    <p:sldId id="287" r:id="rId32"/>
    <p:sldId id="349" r:id="rId33"/>
    <p:sldId id="377" r:id="rId34"/>
    <p:sldId id="289" r:id="rId35"/>
    <p:sldId id="317" r:id="rId36"/>
    <p:sldId id="290" r:id="rId37"/>
    <p:sldId id="291" r:id="rId38"/>
    <p:sldId id="292" r:id="rId39"/>
    <p:sldId id="318" r:id="rId40"/>
    <p:sldId id="293" r:id="rId41"/>
  </p:sldIdLst>
  <p:sldSz cx="12192000" cy="6858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Open Sans" panose="020B0606030504020204" pitchFamily="34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68" d="100"/>
          <a:sy n="68" d="100"/>
        </p:scale>
        <p:origin x="80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690336"/>
            <a:ext cx="9410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Let's be clear about something here before we begin: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62000" y="1997839"/>
            <a:ext cx="10439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is also a tremendous variety of online education platforms that help people improve their expertise in a wide range of knowledge areas.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97839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is a tremendous demand for online coaching services because, let's face it, we live in a world that is increasingly expertise-based.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2325975"/>
            <a:ext cx="962585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demand for online coaching services will continue to rise in the foreseeable future.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32870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2029402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how to start an online coaching business.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670" y="2718158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identify what to look for in terms of opportunities and potential prob-</a:t>
            </a:r>
            <a:r>
              <a:rPr lang="en-US" sz="20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lems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714690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different coaching service sales models.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318358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begin to understand the benefits of selling your expertise.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007114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exactly how to set up live one-on-one appointment systems.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5D0D17-8092-4AE3-8398-817FB2234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746" y="544443"/>
            <a:ext cx="4929054" cy="576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936" y="2286000"/>
            <a:ext cx="5297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Benefits of Selling Your Expertise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3192959"/>
            <a:ext cx="5334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Benefit From Passive Models of Selling Your Expertise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3094" y="4099918"/>
            <a:ext cx="5327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Sell Your Personal Expert Brand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55936" y="4668323"/>
            <a:ext cx="5099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Different Coaching Service Sales Models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5936" y="5579370"/>
            <a:ext cx="53250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Sell your coaching expertise through books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70933" y="2341920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Sell Video Courses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3" y="3002066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Sell your expertise through scheduled webinars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3" y="4000767"/>
            <a:ext cx="53279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Live webinars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3" y="4660914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Offer One-on-one Coaching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9675" y="2690336"/>
            <a:ext cx="97726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start selling your expertise!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33575" y="2344087"/>
            <a:ext cx="832485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Everybody is an expert (or "expert enough") in at least one body of knowledge.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493750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sell information you're passionate about.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120603"/>
            <a:ext cx="7729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develop a passive income stream.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48168" y="3747456"/>
            <a:ext cx="6823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that people might actually pay for your expertise.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789679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50894" y="5616714"/>
            <a:ext cx="8290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how to start your own online coaching business.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8168" y="4682085"/>
            <a:ext cx="8288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chance to get paid to talk about stuff you are curious about.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Exactly Like What You Need? But maybe your next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How to Start an Online Coaching Business 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670349-6E39-438B-8A76-6D9660ECF4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027028"/>
            <a:ext cx="3112253" cy="436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How to Start an Online Coaching Business 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8B4678-7C3A-4925-A54A-45367BDDD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362200"/>
            <a:ext cx="5014552" cy="379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14475" y="3036585"/>
            <a:ext cx="91630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doesn't matter what it is.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How to Start an Online Coaching Business 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DEA796-056E-4229-90FF-8788B2C54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133600"/>
            <a:ext cx="3457498" cy="434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1997839"/>
            <a:ext cx="8686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start an online coaching business,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690336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1997839"/>
            <a:ext cx="11049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Maybe you know how to sing a little bit better than everybody else, maybe you know your way around the basketball court,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62050" y="1997839"/>
            <a:ext cx="9867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maybe you have discovered a way of running a little bit faster, or maybe you know how to make money with Twitter or Facebook.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2344087"/>
            <a:ext cx="9982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Regardless of who you're dealing with, everybody has at least one area of expertise.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6C8AD34-39DF-4846-8847-93BB957F530C}"/>
              </a:ext>
            </a:extLst>
          </p:cNvPr>
          <p:cNvSpPr txBox="1"/>
          <p:nvPr/>
        </p:nvSpPr>
        <p:spPr>
          <a:xfrm>
            <a:off x="1104900" y="2344087"/>
            <a:ext cx="9982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Since this is the case, did you know that people might actually pay for your expertise?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491725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066800" y="1720840"/>
            <a:ext cx="1003374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online coaching business is a large multimillion-dollar industry.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18297" y="2344087"/>
            <a:ext cx="1075540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People all over the world are interested in what other people have to teach them.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</TotalTime>
  <Words>823</Words>
  <Application>Microsoft Office PowerPoint</Application>
  <PresentationFormat>Widescreen</PresentationFormat>
  <Paragraphs>62</Paragraphs>
  <Slides>40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Calibri</vt:lpstr>
      <vt:lpstr>Wingdings</vt:lpstr>
      <vt:lpstr>Open Sans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Jose Romero</cp:lastModifiedBy>
  <cp:revision>879</cp:revision>
  <dcterms:modified xsi:type="dcterms:W3CDTF">2019-01-29T20:15:14Z</dcterms:modified>
</cp:coreProperties>
</file>